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64" r:id="rId5"/>
    <p:sldId id="265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14" y="-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1389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7502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99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4030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1131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0841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6504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1885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3081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0077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6BB2C-D439-4DC0-AC72-778579D6FFC7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03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6BB2C-D439-4DC0-AC72-778579D6FFC7}" type="datetimeFigureOut">
              <a:rPr lang="en-US" smtClean="0"/>
              <a:pPr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0F69C-5179-4220-B4CC-0EFCF3911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130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HOA%202015-2016\TO&#193;N%20TU&#7846;N%2031%20-%20TI&#7870;T%20148%20LUY&#7878;N%20T&#7852;P\RhythmOfTheRain-Hoatau_rs38.mp3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D:\PICTURES\A___ẢNH\Trang trí POWERPOINT\Backgrounds\Colorful-Birthday-Balloons-Print-Master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818" y="0"/>
            <a:ext cx="1217718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457152" y="1553294"/>
            <a:ext cx="9547275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b="1" cap="all" dirty="0" err="1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Giáo</a:t>
            </a:r>
            <a:r>
              <a:rPr lang="en-US" sz="5400" b="1" cap="all" dirty="0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 </a:t>
            </a:r>
            <a:r>
              <a:rPr lang="en-US" sz="5400" b="1" cap="all" dirty="0" err="1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án</a:t>
            </a:r>
            <a:r>
              <a:rPr lang="en-US" sz="5400" b="1" cap="all" dirty="0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 </a:t>
            </a:r>
            <a:r>
              <a:rPr lang="en-US" sz="5400" b="1" cap="all" dirty="0" err="1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điện</a:t>
            </a:r>
            <a:r>
              <a:rPr lang="en-US" sz="5400" b="1" cap="all" dirty="0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 </a:t>
            </a:r>
            <a:r>
              <a:rPr lang="en-US" sz="5400" b="1" cap="all" dirty="0" err="1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tử</a:t>
            </a:r>
            <a:endParaRPr lang="en-US" sz="5400" b="1" cap="all" dirty="0">
              <a:ln w="9000" cmpd="sng">
                <a:solidFill>
                  <a:srgbClr val="006600"/>
                </a:solidFill>
                <a:prstDash val="solid"/>
              </a:ln>
              <a:solidFill>
                <a:srgbClr val="006600"/>
              </a:solidFill>
              <a:effectLst>
                <a:reflection blurRad="12700" stA="28000" endPos="45000" dist="1000" dir="5400000" sy="-100000" algn="bl" rotWithShape="0"/>
              </a:effectLst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90518" y="10673"/>
            <a:ext cx="6510628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TRƯỜNG TIỂU HỌC ÁI MỘ 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99885" y="3216276"/>
            <a:ext cx="8470900" cy="2492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Môn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Toán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–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Lớp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2</a:t>
            </a:r>
          </a:p>
          <a:p>
            <a:pPr>
              <a:defRPr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Tuần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24.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Tiết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119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3200" b="1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6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Luyện</a:t>
            </a:r>
            <a:r>
              <a:rPr 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tập</a:t>
            </a:r>
            <a:r>
              <a:rPr 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en-US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trang</a:t>
            </a:r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120)</a:t>
            </a:r>
            <a:endParaRPr lang="vi-VN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RhythmOfTheRain-Hoatau_rs38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284" y="4143375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757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9556" y="354227"/>
            <a:ext cx="51492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" y="1791733"/>
            <a:ext cx="119366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8 : 4 =              12 : 4 =            20 : 4 =               28 : 4 = </a:t>
            </a:r>
          </a:p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 : 4 =              24 : 4 =            40 : 4 =               32 : 4 =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04086" y="1745566"/>
            <a:ext cx="370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04086" y="2345731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52086" y="1791733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96773" y="2345729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92337" y="1791732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76920" y="2345730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785132" y="1745566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785132" y="2345729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1989437" y="1062113"/>
            <a:ext cx="245899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91619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9556" y="354227"/>
            <a:ext cx="51492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989437" y="1062113"/>
            <a:ext cx="245899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30660" y="1791733"/>
            <a:ext cx="113682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4 x 3 =              4 x 2 =            4 x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               4 x 4 =</a:t>
            </a:r>
          </a:p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12 : 4 =             8  : 4 =             4 : 4 =               16 : 4  =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: 3 =             8 : 2  =             4 : 1 =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89437" y="1791732"/>
            <a:ext cx="726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77084" y="2345731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25084" y="1791733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25084" y="2345731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58241" y="1791732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49918" y="2345730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958130" y="174556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958130" y="2345729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24621" y="2899728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91144" y="2899728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766888" y="2899727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xmlns="" val="411115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9556" y="354227"/>
            <a:ext cx="115988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40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989437" y="1079870"/>
            <a:ext cx="7385382" cy="1208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9721049" y="1065323"/>
            <a:ext cx="2347383" cy="30526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49457" y="1677666"/>
            <a:ext cx="3445496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699053" y="2215978"/>
            <a:ext cx="718545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: 4 = 10 (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10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8284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9556" y="354227"/>
            <a:ext cx="115988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chở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lái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chở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989437" y="1079870"/>
            <a:ext cx="7385382" cy="1208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9721049" y="1065323"/>
            <a:ext cx="2347383" cy="3052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49457" y="1677666"/>
            <a:ext cx="11018147" cy="2684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699052" y="2215978"/>
            <a:ext cx="975314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chở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: 4 = 3 (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3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endParaRPr lang="en-US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549457" y="2215978"/>
            <a:ext cx="9446799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53915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7"/>
          <p:cNvSpPr txBox="1">
            <a:spLocks noChangeArrowheads="1"/>
          </p:cNvSpPr>
          <p:nvPr/>
        </p:nvSpPr>
        <p:spPr bwMode="auto">
          <a:xfrm>
            <a:off x="0" y="454241"/>
            <a:ext cx="8595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endParaRPr lang="en-US" sz="2400" dirty="0">
              <a:latin typeface=".VnArial" panose="020B7200000000000000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9531" y="454241"/>
            <a:ext cx="9436963" cy="4959031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859531" y="1091953"/>
            <a:ext cx="516508" cy="6480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2182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233</Words>
  <Application>Microsoft Office PowerPoint</Application>
  <PresentationFormat>Custom</PresentationFormat>
  <Paragraphs>43</Paragraphs>
  <Slides>6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Administrator</cp:lastModifiedBy>
  <cp:revision>23</cp:revision>
  <dcterms:created xsi:type="dcterms:W3CDTF">2017-02-07T07:13:53Z</dcterms:created>
  <dcterms:modified xsi:type="dcterms:W3CDTF">2017-02-22T07:34:25Z</dcterms:modified>
</cp:coreProperties>
</file>